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57" r:id="rId11"/>
    <p:sldId id="259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72" y="-10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EB711AD-6DDC-4AFE-A453-F76F2DA50AA4}" type="datetimeFigureOut">
              <a:rPr lang="en-GB"/>
              <a:pPr>
                <a:defRPr/>
              </a:pPr>
              <a:t>30/12/2019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17F7D7B-E7A0-4F56-9CE8-B7944D1CFB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542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smtClean="0"/>
              <a:t>This red line represents God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9C08D7-2AD1-4CE8-AB8E-7CCC757209FA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smtClean="0"/>
              <a:t>The green line is the Earth with vegetation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2F49A91-5E36-4EFE-A759-AF3A0E5A40DC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smtClean="0"/>
              <a:t>These are animals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FAF92CC-057D-4235-9067-10DD5881B8C8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smtClean="0"/>
              <a:t>This is Adam and Eve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1CB04CC-D1A6-4280-8B7F-CCF999EDD244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smtClean="0"/>
              <a:t>Adam and Eve had a direct relationship with God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4E6CC73-65CA-40FA-8969-C9F5D3DA9DF7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smtClean="0"/>
              <a:t>But they sinned, and sin always blocks our relationship with God.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0114A60-CE06-4B3E-84DB-E3A744C3ADF4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smtClean="0"/>
              <a:t>Now people are born sinful but with an inbuilt spirituality.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47BA0A8-55C4-4457-B403-9F32AE330EC4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smtClean="0"/>
              <a:t>Jesus took the punishment for sin and removed the barrier it had caused.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E90C2BD-F82A-4451-808A-15D310E85167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9E767-6DE1-4FAF-A2E1-A7CA0BE26E11}" type="datetimeFigureOut">
              <a:rPr lang="en-GB"/>
              <a:pPr>
                <a:defRPr/>
              </a:pPr>
              <a:t>30/12/2019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FA6E9-A84D-4945-A70D-346BB57E05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887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79CDA-CF37-41FB-9241-78F619C757BE}" type="datetimeFigureOut">
              <a:rPr lang="en-GB"/>
              <a:pPr>
                <a:defRPr/>
              </a:pPr>
              <a:t>30/12/2019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9884A-3B8E-4C76-A831-294D0B611F4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05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55FAC-8BFD-4EB1-907A-502B38AE2E7A}" type="datetimeFigureOut">
              <a:rPr lang="en-GB"/>
              <a:pPr>
                <a:defRPr/>
              </a:pPr>
              <a:t>30/12/2019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0E6C9-7943-4EF6-A171-06B205F7FE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791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D5134-BF45-4A5B-9C6D-D09DB0EC29D9}" type="datetimeFigureOut">
              <a:rPr lang="en-GB"/>
              <a:pPr>
                <a:defRPr/>
              </a:pPr>
              <a:t>30/12/2019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20847-B453-4984-8185-32D65F625A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697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1DFE7-D2F9-445D-8590-8E706F95785E}" type="datetimeFigureOut">
              <a:rPr lang="en-GB"/>
              <a:pPr>
                <a:defRPr/>
              </a:pPr>
              <a:t>30/12/2019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AE3BC-D330-44D5-9CA3-E7B2E24576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747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04392-8734-4AB8-9058-FC5A60C34069}" type="datetimeFigureOut">
              <a:rPr lang="en-GB"/>
              <a:pPr>
                <a:defRPr/>
              </a:pPr>
              <a:t>30/12/2019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189BC-5DFE-4ADA-B498-3C7FB60477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49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89075-F827-4348-95B7-A2CF88EC4465}" type="datetimeFigureOut">
              <a:rPr lang="en-GB"/>
              <a:pPr>
                <a:defRPr/>
              </a:pPr>
              <a:t>30/12/2019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A002D-B175-4DED-AE99-725BDBF44F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353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50E94-350E-4EDB-8128-4BA25310ED7B}" type="datetimeFigureOut">
              <a:rPr lang="en-GB"/>
              <a:pPr>
                <a:defRPr/>
              </a:pPr>
              <a:t>30/12/2019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78806-29E7-4CFA-BA2B-2CF1E43F3F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445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7B3F3-19FC-42D1-81E6-AACBCDAD3369}" type="datetimeFigureOut">
              <a:rPr lang="en-GB"/>
              <a:pPr>
                <a:defRPr/>
              </a:pPr>
              <a:t>30/12/2019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65115-722C-4C57-AECD-B00F00B2DD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806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523C9-8BDD-465E-95C6-9D4CD5A307B3}" type="datetimeFigureOut">
              <a:rPr lang="en-GB"/>
              <a:pPr>
                <a:defRPr/>
              </a:pPr>
              <a:t>30/12/2019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C210E-65EB-4DB4-BF40-A490559F86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211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40849-6446-4DC7-B9DA-4677C5C4F329}" type="datetimeFigureOut">
              <a:rPr lang="en-GB"/>
              <a:pPr>
                <a:defRPr/>
              </a:pPr>
              <a:t>30/12/2019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5B733-BBDD-4A7B-9650-6AE820D4B0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125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0BB78C-2FE5-4C51-A95C-6B75E489B0B0}" type="datetimeFigureOut">
              <a:rPr lang="en-GB"/>
              <a:pPr>
                <a:defRPr/>
              </a:pPr>
              <a:t>30/12/2019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5AB8BC-5F3A-425A-9319-7F88D0BF8C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05000"/>
            <a:ext cx="6072188" cy="316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05000"/>
            <a:ext cx="6535738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19288"/>
            <a:ext cx="6592888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19288"/>
            <a:ext cx="6564313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36750"/>
            <a:ext cx="6583363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09763"/>
            <a:ext cx="6564313" cy="303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19288"/>
            <a:ext cx="6573838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00238"/>
            <a:ext cx="6583363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63" y="1925638"/>
            <a:ext cx="6573837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10239</TotalTime>
  <Words>76</Words>
  <Application>Microsoft Office PowerPoint</Application>
  <PresentationFormat>On-screen Show (4:3)</PresentationFormat>
  <Paragraphs>16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</dc:title>
  <dc:creator>Nicolls</dc:creator>
  <cp:lastModifiedBy>Rob Nicolls</cp:lastModifiedBy>
  <cp:revision>14</cp:revision>
  <dcterms:created xsi:type="dcterms:W3CDTF">2019-08-20T06:43:50Z</dcterms:created>
  <dcterms:modified xsi:type="dcterms:W3CDTF">2019-12-30T16:49:33Z</dcterms:modified>
</cp:coreProperties>
</file>